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3C978-59A6-5D49-9DC4-DEB9DA5EE1CB}" v="5" dt="2022-10-25T15:56:18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ATHI D SNSACD" userId="2e64da42-6980-4c97-b10a-0ec2056499e0" providerId="ADAL" clId="{9FEAB6CA-B475-7844-ADA2-D525E276F094}"/>
    <pc:docChg chg="custSel addSld modSld">
      <pc:chgData name="GOMATHI D SNSACD" userId="2e64da42-6980-4c97-b10a-0ec2056499e0" providerId="ADAL" clId="{9FEAB6CA-B475-7844-ADA2-D525E276F094}" dt="2022-09-21T01:38:58.244" v="51" actId="14100"/>
      <pc:docMkLst>
        <pc:docMk/>
      </pc:docMkLst>
      <pc:sldChg chg="addSp delSp modSp">
        <pc:chgData name="GOMATHI D SNSACD" userId="2e64da42-6980-4c97-b10a-0ec2056499e0" providerId="ADAL" clId="{9FEAB6CA-B475-7844-ADA2-D525E276F094}" dt="2022-09-21T01:35:32.125" v="14" actId="14100"/>
        <pc:sldMkLst>
          <pc:docMk/>
          <pc:sldMk cId="4137129904" sldId="256"/>
        </pc:sldMkLst>
        <pc:spChg chg="del">
          <ac:chgData name="GOMATHI D SNSACD" userId="2e64da42-6980-4c97-b10a-0ec2056499e0" providerId="ADAL" clId="{9FEAB6CA-B475-7844-ADA2-D525E276F094}" dt="2022-09-21T01:33:54.335" v="0" actId="478"/>
          <ac:spMkLst>
            <pc:docMk/>
            <pc:sldMk cId="4137129904" sldId="256"/>
            <ac:spMk id="2" creationId="{94958192-E241-EB6D-BF49-58B6AF50F3AC}"/>
          </ac:spMkLst>
        </pc:spChg>
        <pc:spChg chg="del">
          <ac:chgData name="GOMATHI D SNSACD" userId="2e64da42-6980-4c97-b10a-0ec2056499e0" providerId="ADAL" clId="{9FEAB6CA-B475-7844-ADA2-D525E276F094}" dt="2022-09-21T01:33:57.577" v="1" actId="478"/>
          <ac:spMkLst>
            <pc:docMk/>
            <pc:sldMk cId="4137129904" sldId="256"/>
            <ac:spMk id="3" creationId="{219C62DC-CD07-98BC-3ED8-08F821FC370E}"/>
          </ac:spMkLst>
        </pc:spChg>
        <pc:picChg chg="add mod">
          <ac:chgData name="GOMATHI D SNSACD" userId="2e64da42-6980-4c97-b10a-0ec2056499e0" providerId="ADAL" clId="{9FEAB6CA-B475-7844-ADA2-D525E276F094}" dt="2022-09-21T01:35:32.125" v="14" actId="14100"/>
          <ac:picMkLst>
            <pc:docMk/>
            <pc:sldMk cId="4137129904" sldId="256"/>
            <ac:picMk id="4" creationId="{560C2F91-292C-906F-979D-3B8D451E9508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5:52.850" v="17" actId="478"/>
        <pc:sldMkLst>
          <pc:docMk/>
          <pc:sldMk cId="2893112779" sldId="257"/>
        </pc:sldMkLst>
        <pc:spChg chg="del">
          <ac:chgData name="GOMATHI D SNSACD" userId="2e64da42-6980-4c97-b10a-0ec2056499e0" providerId="ADAL" clId="{9FEAB6CA-B475-7844-ADA2-D525E276F094}" dt="2022-09-21T01:35:52.850" v="17" actId="478"/>
          <ac:spMkLst>
            <pc:docMk/>
            <pc:sldMk cId="2893112779" sldId="257"/>
            <ac:spMk id="2" creationId="{B2105BD7-16A0-3623-8B20-54763B69413A}"/>
          </ac:spMkLst>
        </pc:spChg>
        <pc:spChg chg="del">
          <ac:chgData name="GOMATHI D SNSACD" userId="2e64da42-6980-4c97-b10a-0ec2056499e0" providerId="ADAL" clId="{9FEAB6CA-B475-7844-ADA2-D525E276F094}" dt="2022-09-21T01:35:46.195" v="15" actId="931"/>
          <ac:spMkLst>
            <pc:docMk/>
            <pc:sldMk cId="2893112779" sldId="257"/>
            <ac:spMk id="3" creationId="{A935E439-6CD8-B19C-1982-D9B7DAF5C27C}"/>
          </ac:spMkLst>
        </pc:spChg>
        <pc:picChg chg="add mod ord">
          <ac:chgData name="GOMATHI D SNSACD" userId="2e64da42-6980-4c97-b10a-0ec2056499e0" providerId="ADAL" clId="{9FEAB6CA-B475-7844-ADA2-D525E276F094}" dt="2022-09-21T01:35:47.968" v="16" actId="14100"/>
          <ac:picMkLst>
            <pc:docMk/>
            <pc:sldMk cId="2893112779" sldId="257"/>
            <ac:picMk id="4" creationId="{2BC4697D-838C-E36D-5EA6-8D0D90854CF6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6:30.952" v="24" actId="14100"/>
        <pc:sldMkLst>
          <pc:docMk/>
          <pc:sldMk cId="647013684" sldId="258"/>
        </pc:sldMkLst>
        <pc:spChg chg="del">
          <ac:chgData name="GOMATHI D SNSACD" userId="2e64da42-6980-4c97-b10a-0ec2056499e0" providerId="ADAL" clId="{9FEAB6CA-B475-7844-ADA2-D525E276F094}" dt="2022-09-21T01:36:02.048" v="18" actId="478"/>
          <ac:spMkLst>
            <pc:docMk/>
            <pc:sldMk cId="647013684" sldId="258"/>
            <ac:spMk id="2" creationId="{B7171B2C-B1F7-0485-A268-B790EDE405FF}"/>
          </ac:spMkLst>
        </pc:spChg>
        <pc:spChg chg="del">
          <ac:chgData name="GOMATHI D SNSACD" userId="2e64da42-6980-4c97-b10a-0ec2056499e0" providerId="ADAL" clId="{9FEAB6CA-B475-7844-ADA2-D525E276F094}" dt="2022-09-21T01:36:05.947" v="19" actId="478"/>
          <ac:spMkLst>
            <pc:docMk/>
            <pc:sldMk cId="647013684" sldId="258"/>
            <ac:spMk id="3" creationId="{292865A3-5219-6F81-4CC0-FE5F14E7B7EB}"/>
          </ac:spMkLst>
        </pc:spChg>
        <pc:picChg chg="add mod">
          <ac:chgData name="GOMATHI D SNSACD" userId="2e64da42-6980-4c97-b10a-0ec2056499e0" providerId="ADAL" clId="{9FEAB6CA-B475-7844-ADA2-D525E276F094}" dt="2022-09-21T01:36:30.952" v="24" actId="14100"/>
          <ac:picMkLst>
            <pc:docMk/>
            <pc:sldMk cId="647013684" sldId="258"/>
            <ac:picMk id="4" creationId="{826DC75C-3F20-CCDD-8C7C-826C8627162B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7:01.444" v="31" actId="14100"/>
        <pc:sldMkLst>
          <pc:docMk/>
          <pc:sldMk cId="914797339" sldId="259"/>
        </pc:sldMkLst>
        <pc:spChg chg="del">
          <ac:chgData name="GOMATHI D SNSACD" userId="2e64da42-6980-4c97-b10a-0ec2056499e0" providerId="ADAL" clId="{9FEAB6CA-B475-7844-ADA2-D525E276F094}" dt="2022-09-21T01:36:44.511" v="25" actId="478"/>
          <ac:spMkLst>
            <pc:docMk/>
            <pc:sldMk cId="914797339" sldId="259"/>
            <ac:spMk id="2" creationId="{2FBF2BEC-B9AE-8C24-F220-A565157D7593}"/>
          </ac:spMkLst>
        </pc:spChg>
        <pc:spChg chg="del">
          <ac:chgData name="GOMATHI D SNSACD" userId="2e64da42-6980-4c97-b10a-0ec2056499e0" providerId="ADAL" clId="{9FEAB6CA-B475-7844-ADA2-D525E276F094}" dt="2022-09-21T01:36:47.977" v="26" actId="478"/>
          <ac:spMkLst>
            <pc:docMk/>
            <pc:sldMk cId="914797339" sldId="259"/>
            <ac:spMk id="3" creationId="{DE1AACA3-0137-32F2-938B-C69258BB9D06}"/>
          </ac:spMkLst>
        </pc:spChg>
        <pc:picChg chg="add mod">
          <ac:chgData name="GOMATHI D SNSACD" userId="2e64da42-6980-4c97-b10a-0ec2056499e0" providerId="ADAL" clId="{9FEAB6CA-B475-7844-ADA2-D525E276F094}" dt="2022-09-21T01:37:01.444" v="31" actId="14100"/>
          <ac:picMkLst>
            <pc:docMk/>
            <pc:sldMk cId="914797339" sldId="259"/>
            <ac:picMk id="4" creationId="{33C4B0A5-EACB-0FA7-11D7-2CE0B5052328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7:26.476" v="36" actId="14100"/>
        <pc:sldMkLst>
          <pc:docMk/>
          <pc:sldMk cId="741297367" sldId="260"/>
        </pc:sldMkLst>
        <pc:spChg chg="del">
          <ac:chgData name="GOMATHI D SNSACD" userId="2e64da42-6980-4c97-b10a-0ec2056499e0" providerId="ADAL" clId="{9FEAB6CA-B475-7844-ADA2-D525E276F094}" dt="2022-09-21T01:37:20.793" v="33" actId="478"/>
          <ac:spMkLst>
            <pc:docMk/>
            <pc:sldMk cId="741297367" sldId="260"/>
            <ac:spMk id="2" creationId="{3824F35A-7211-897C-CEC7-D6A16354C1CB}"/>
          </ac:spMkLst>
        </pc:spChg>
        <pc:spChg chg="del">
          <ac:chgData name="GOMATHI D SNSACD" userId="2e64da42-6980-4c97-b10a-0ec2056499e0" providerId="ADAL" clId="{9FEAB6CA-B475-7844-ADA2-D525E276F094}" dt="2022-09-21T01:37:16.027" v="32" actId="931"/>
          <ac:spMkLst>
            <pc:docMk/>
            <pc:sldMk cId="741297367" sldId="260"/>
            <ac:spMk id="3" creationId="{90353BBF-0378-9505-2313-6508C10E418E}"/>
          </ac:spMkLst>
        </pc:spChg>
        <pc:picChg chg="add mod ord">
          <ac:chgData name="GOMATHI D SNSACD" userId="2e64da42-6980-4c97-b10a-0ec2056499e0" providerId="ADAL" clId="{9FEAB6CA-B475-7844-ADA2-D525E276F094}" dt="2022-09-21T01:37:26.476" v="36" actId="14100"/>
          <ac:picMkLst>
            <pc:docMk/>
            <pc:sldMk cId="741297367" sldId="260"/>
            <ac:picMk id="4" creationId="{11089E42-52F3-7536-6FC5-29CA4ACD8129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7:50.830" v="40" actId="478"/>
        <pc:sldMkLst>
          <pc:docMk/>
          <pc:sldMk cId="2992824" sldId="261"/>
        </pc:sldMkLst>
        <pc:spChg chg="del">
          <ac:chgData name="GOMATHI D SNSACD" userId="2e64da42-6980-4c97-b10a-0ec2056499e0" providerId="ADAL" clId="{9FEAB6CA-B475-7844-ADA2-D525E276F094}" dt="2022-09-21T01:37:50.830" v="40" actId="478"/>
          <ac:spMkLst>
            <pc:docMk/>
            <pc:sldMk cId="2992824" sldId="261"/>
            <ac:spMk id="2" creationId="{9CC20740-C529-5293-F37B-4BC64699E5B0}"/>
          </ac:spMkLst>
        </pc:spChg>
        <pc:spChg chg="del">
          <ac:chgData name="GOMATHI D SNSACD" userId="2e64da42-6980-4c97-b10a-0ec2056499e0" providerId="ADAL" clId="{9FEAB6CA-B475-7844-ADA2-D525E276F094}" dt="2022-09-21T01:37:44.149" v="37" actId="931"/>
          <ac:spMkLst>
            <pc:docMk/>
            <pc:sldMk cId="2992824" sldId="261"/>
            <ac:spMk id="3" creationId="{747FEF5C-46C7-6AD9-A2C6-F24A6E1773E6}"/>
          </ac:spMkLst>
        </pc:spChg>
        <pc:picChg chg="add mod ord">
          <ac:chgData name="GOMATHI D SNSACD" userId="2e64da42-6980-4c97-b10a-0ec2056499e0" providerId="ADAL" clId="{9FEAB6CA-B475-7844-ADA2-D525E276F094}" dt="2022-09-21T01:37:47.242" v="39" actId="14100"/>
          <ac:picMkLst>
            <pc:docMk/>
            <pc:sldMk cId="2992824" sldId="261"/>
            <ac:picMk id="4" creationId="{DDF696DF-610F-4202-2562-C63704CA3202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8:15.141" v="43" actId="478"/>
        <pc:sldMkLst>
          <pc:docMk/>
          <pc:sldMk cId="2902473310" sldId="262"/>
        </pc:sldMkLst>
        <pc:spChg chg="del">
          <ac:chgData name="GOMATHI D SNSACD" userId="2e64da42-6980-4c97-b10a-0ec2056499e0" providerId="ADAL" clId="{9FEAB6CA-B475-7844-ADA2-D525E276F094}" dt="2022-09-21T01:38:15.141" v="43" actId="478"/>
          <ac:spMkLst>
            <pc:docMk/>
            <pc:sldMk cId="2902473310" sldId="262"/>
            <ac:spMk id="2" creationId="{A76AE083-A7C0-7AC7-BC92-FC4F8D0FB64A}"/>
          </ac:spMkLst>
        </pc:spChg>
        <pc:spChg chg="del">
          <ac:chgData name="GOMATHI D SNSACD" userId="2e64da42-6980-4c97-b10a-0ec2056499e0" providerId="ADAL" clId="{9FEAB6CA-B475-7844-ADA2-D525E276F094}" dt="2022-09-21T01:38:07.776" v="41" actId="931"/>
          <ac:spMkLst>
            <pc:docMk/>
            <pc:sldMk cId="2902473310" sldId="262"/>
            <ac:spMk id="3" creationId="{08D4A3B9-6E6A-44D1-CA7B-7BE7449FB380}"/>
          </ac:spMkLst>
        </pc:spChg>
        <pc:picChg chg="add mod ord">
          <ac:chgData name="GOMATHI D SNSACD" userId="2e64da42-6980-4c97-b10a-0ec2056499e0" providerId="ADAL" clId="{9FEAB6CA-B475-7844-ADA2-D525E276F094}" dt="2022-09-21T01:38:09.658" v="42" actId="14100"/>
          <ac:picMkLst>
            <pc:docMk/>
            <pc:sldMk cId="2902473310" sldId="262"/>
            <ac:picMk id="4" creationId="{FC8511FD-EFEA-3BC3-1E05-031EE124D1C9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8:40.670" v="46" actId="478"/>
        <pc:sldMkLst>
          <pc:docMk/>
          <pc:sldMk cId="4031238585" sldId="263"/>
        </pc:sldMkLst>
        <pc:spChg chg="del">
          <ac:chgData name="GOMATHI D SNSACD" userId="2e64da42-6980-4c97-b10a-0ec2056499e0" providerId="ADAL" clId="{9FEAB6CA-B475-7844-ADA2-D525E276F094}" dt="2022-09-21T01:38:40.670" v="46" actId="478"/>
          <ac:spMkLst>
            <pc:docMk/>
            <pc:sldMk cId="4031238585" sldId="263"/>
            <ac:spMk id="2" creationId="{B8B027AA-E413-495F-4FA1-374D94022858}"/>
          </ac:spMkLst>
        </pc:spChg>
        <pc:spChg chg="del">
          <ac:chgData name="GOMATHI D SNSACD" userId="2e64da42-6980-4c97-b10a-0ec2056499e0" providerId="ADAL" clId="{9FEAB6CA-B475-7844-ADA2-D525E276F094}" dt="2022-09-21T01:38:34.179" v="44" actId="931"/>
          <ac:spMkLst>
            <pc:docMk/>
            <pc:sldMk cId="4031238585" sldId="263"/>
            <ac:spMk id="3" creationId="{34FC02AB-4379-7D90-08CF-DA7A3BD56806}"/>
          </ac:spMkLst>
        </pc:spChg>
        <pc:picChg chg="add mod ord">
          <ac:chgData name="GOMATHI D SNSACD" userId="2e64da42-6980-4c97-b10a-0ec2056499e0" providerId="ADAL" clId="{9FEAB6CA-B475-7844-ADA2-D525E276F094}" dt="2022-09-21T01:38:36.005" v="45" actId="14100"/>
          <ac:picMkLst>
            <pc:docMk/>
            <pc:sldMk cId="4031238585" sldId="263"/>
            <ac:picMk id="4" creationId="{6E667CCE-2986-30A5-DB31-22578754D70F}"/>
          </ac:picMkLst>
        </pc:picChg>
      </pc:sldChg>
      <pc:sldChg chg="addSp delSp modSp new">
        <pc:chgData name="GOMATHI D SNSACD" userId="2e64da42-6980-4c97-b10a-0ec2056499e0" providerId="ADAL" clId="{9FEAB6CA-B475-7844-ADA2-D525E276F094}" dt="2022-09-21T01:38:58.244" v="51" actId="14100"/>
        <pc:sldMkLst>
          <pc:docMk/>
          <pc:sldMk cId="2081038758" sldId="264"/>
        </pc:sldMkLst>
        <pc:spChg chg="del">
          <ac:chgData name="GOMATHI D SNSACD" userId="2e64da42-6980-4c97-b10a-0ec2056499e0" providerId="ADAL" clId="{9FEAB6CA-B475-7844-ADA2-D525E276F094}" dt="2022-09-21T01:34:09.031" v="11" actId="478"/>
          <ac:spMkLst>
            <pc:docMk/>
            <pc:sldMk cId="2081038758" sldId="264"/>
            <ac:spMk id="2" creationId="{D46BAD33-D082-0F02-B745-8E7476F3ED7D}"/>
          </ac:spMkLst>
        </pc:spChg>
        <pc:spChg chg="del">
          <ac:chgData name="GOMATHI D SNSACD" userId="2e64da42-6980-4c97-b10a-0ec2056499e0" providerId="ADAL" clId="{9FEAB6CA-B475-7844-ADA2-D525E276F094}" dt="2022-09-21T01:34:06.093" v="10" actId="478"/>
          <ac:spMkLst>
            <pc:docMk/>
            <pc:sldMk cId="2081038758" sldId="264"/>
            <ac:spMk id="3" creationId="{94EAB482-340D-04DC-46D0-4657289E08DE}"/>
          </ac:spMkLst>
        </pc:spChg>
        <pc:picChg chg="add mod">
          <ac:chgData name="GOMATHI D SNSACD" userId="2e64da42-6980-4c97-b10a-0ec2056499e0" providerId="ADAL" clId="{9FEAB6CA-B475-7844-ADA2-D525E276F094}" dt="2022-09-21T01:38:58.244" v="51" actId="14100"/>
          <ac:picMkLst>
            <pc:docMk/>
            <pc:sldMk cId="2081038758" sldId="264"/>
            <ac:picMk id="4" creationId="{E3278E26-49B7-CDC4-401A-57626C5C4852}"/>
          </ac:picMkLst>
        </pc:picChg>
      </pc:sldChg>
    </pc:docChg>
  </pc:docChgLst>
  <pc:docChgLst>
    <pc:chgData name="GOMATHI D SNSACD" userId="2e64da42-6980-4c97-b10a-0ec2056499e0" providerId="ADAL" clId="{02B3C978-59A6-5D49-9DC4-DEB9DA5EE1CB}"/>
    <pc:docChg chg="custSel addSld modSld">
      <pc:chgData name="GOMATHI D SNSACD" userId="2e64da42-6980-4c97-b10a-0ec2056499e0" providerId="ADAL" clId="{02B3C978-59A6-5D49-9DC4-DEB9DA5EE1CB}" dt="2022-10-25T15:56:18.396" v="5" actId="478"/>
      <pc:docMkLst>
        <pc:docMk/>
      </pc:docMkLst>
      <pc:sldChg chg="addSp delSp modSp new">
        <pc:chgData name="GOMATHI D SNSACD" userId="2e64da42-6980-4c97-b10a-0ec2056499e0" providerId="ADAL" clId="{02B3C978-59A6-5D49-9DC4-DEB9DA5EE1CB}" dt="2022-10-25T15:56:18.396" v="5" actId="478"/>
        <pc:sldMkLst>
          <pc:docMk/>
          <pc:sldMk cId="3755948387" sldId="265"/>
        </pc:sldMkLst>
        <pc:spChg chg="del">
          <ac:chgData name="GOMATHI D SNSACD" userId="2e64da42-6980-4c97-b10a-0ec2056499e0" providerId="ADAL" clId="{02B3C978-59A6-5D49-9DC4-DEB9DA5EE1CB}" dt="2022-10-25T15:56:18.396" v="5" actId="478"/>
          <ac:spMkLst>
            <pc:docMk/>
            <pc:sldMk cId="3755948387" sldId="265"/>
            <ac:spMk id="2" creationId="{72B3B063-CE45-C7D9-2DA1-5EB97E5059F8}"/>
          </ac:spMkLst>
        </pc:spChg>
        <pc:spChg chg="del">
          <ac:chgData name="GOMATHI D SNSACD" userId="2e64da42-6980-4c97-b10a-0ec2056499e0" providerId="ADAL" clId="{02B3C978-59A6-5D49-9DC4-DEB9DA5EE1CB}" dt="2022-10-25T15:56:10.328" v="1" actId="931"/>
          <ac:spMkLst>
            <pc:docMk/>
            <pc:sldMk cId="3755948387" sldId="265"/>
            <ac:spMk id="3" creationId="{429716AB-2238-47DD-449A-584906545391}"/>
          </ac:spMkLst>
        </pc:spChg>
        <pc:picChg chg="add mod ord">
          <ac:chgData name="GOMATHI D SNSACD" userId="2e64da42-6980-4c97-b10a-0ec2056499e0" providerId="ADAL" clId="{02B3C978-59A6-5D49-9DC4-DEB9DA5EE1CB}" dt="2022-10-25T15:56:14.833" v="4" actId="14100"/>
          <ac:picMkLst>
            <pc:docMk/>
            <pc:sldMk cId="3755948387" sldId="265"/>
            <ac:picMk id="4" creationId="{B8AF6D39-144C-20F8-AADD-2276F54F27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6C52-74CF-B381-6AA0-660D792CF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6FC83-22C6-F9EB-17B2-F5C3ED58E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4B205-D331-A9D1-DF17-0F90F4DBD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BF93F-559F-A586-582E-7E2DCC91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E74EE-51DE-133B-B8E8-9D38A743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0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00D3-8909-D869-8169-9CD6395A9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86D43-3D0D-A930-0782-AF31FEB76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0283E-848F-AC32-8F12-AEA69801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94F90-EAB3-3A58-A3D2-EC57DC6C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42D79-B088-0E5B-8B22-76EDEFC5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9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6B855-9DF2-9810-7D62-CDE09E8B6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46F5A-A434-B0A3-FA88-9F3359200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ED82D-9DCC-21F8-DFEA-ADD05FD9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745FF-F78D-4C58-D95D-233CB3C0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4A0C7-5DC5-ECA1-3531-D726EAEC3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C25E-5D08-AF6A-2FA1-503737E1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C499-FCEC-4A4F-7132-48686471C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F27E0-EA87-5A4B-0516-32A064CD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8280A-FCBF-E037-5677-E6B07D4B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5BD16-5CCF-05EF-0003-3AD9DEA2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6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9061-425E-B274-5C0E-541ED190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2C061-BB2C-6AEB-0FFA-4D9A4D8F2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2C422-B879-784A-7712-2620DC53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0902B-E90B-0FDC-8A59-FF0055390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F63EF-F66E-4819-A2F6-DF41D5BB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10232-7040-6FA0-4F44-70C378B33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D892-BF8D-75D9-874E-380681428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6578A-682D-BAB4-6657-C90416256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27A8D-10C6-3897-3A7D-0A897192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AB42FB-6911-F77E-7A1A-8349E91F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0B6FE-1F09-31C9-6879-583EC4DA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1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517AF-0EEF-76E1-7661-891F7747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2CF04-F3E8-CF20-AA29-50E0EDF21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F49965-F4A9-E6CE-ABB8-D97FCEDD9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72D52-9FBF-DC46-6FCB-12D1072FE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BB977-53BF-5DFC-9A5B-0298DDA2B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94833-94B3-EDA7-C2BB-DAC62F4E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478C6-D7A1-872F-DCCB-24DB7FCE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BF2DAB-F547-A495-3563-DEC01DFC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0085-6FBE-E2DF-01EE-38840236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A4288-50D1-7DDD-5E8A-92C20431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7C3BD-AF69-BA6E-2F9D-353689A2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CD278A-E5B3-B70E-EED9-EB6505A2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DD2A0-F3C9-385B-2BF7-B3CDF71A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290CA-6B86-B6FC-37B1-D80415D7E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6E277-E9B3-D774-E39E-CB7CA914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2FEB-B196-D9B3-8D52-037D24278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0B0A4-5C7D-6B7C-3B15-587A581BA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CC865-B263-16D2-106B-FA9A97979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BBB75-44EF-575A-3648-82C2B0B5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9C377-7AF4-AC14-91D3-5EAF8560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2C88C-0D57-1B08-5B20-53939A7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0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090E-899F-BECF-5F31-2C1F3FB5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4A776-DF28-1BAE-21E6-9F9FF06AF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A9EBF-622F-63FE-45C5-147AEF1F5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85B8D-4384-9A7C-16DF-7E251E18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1B8D8-6115-25E5-0CAB-E50392DB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ACFE0-21A1-E15C-69A0-6B2DC888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0D755-C143-D12A-FC8A-711361BE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D4909-AA8A-3D57-4042-C90842FAE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2D87E-AF3D-0E3C-65AA-36D633F70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504A-D68E-754E-BFD2-6944A5BFD686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31AB-BFA0-E893-81F7-FA42774D6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D4323-0D45-A56A-B9E2-7DA4139AF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8E76-BEDD-E744-A564-847BF8683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0C2F91-292C-906F-979D-3B8D451E9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577273"/>
            <a:ext cx="8128000" cy="52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AF6D39-144C-20F8-AADD-2276F54F2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26" y="808182"/>
            <a:ext cx="7927878" cy="5368781"/>
          </a:xfrm>
        </p:spPr>
      </p:pic>
    </p:spTree>
    <p:extLst>
      <p:ext uri="{BB962C8B-B14F-4D97-AF65-F5344CB8AC3E}">
        <p14:creationId xmlns:p14="http://schemas.microsoft.com/office/powerpoint/2010/main" val="375594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BC4697D-838C-E36D-5EA6-8D0D90854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782525"/>
            <a:ext cx="9427899" cy="5394438"/>
          </a:xfrm>
        </p:spPr>
      </p:pic>
    </p:spTree>
    <p:extLst>
      <p:ext uri="{BB962C8B-B14F-4D97-AF65-F5344CB8AC3E}">
        <p14:creationId xmlns:p14="http://schemas.microsoft.com/office/powerpoint/2010/main" val="289311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26DC75C-3F20-CCDD-8C7C-826C8627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87" y="448991"/>
            <a:ext cx="10185656" cy="629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C4B0A5-EACB-0FA7-11D7-2CE0B505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3" y="654242"/>
            <a:ext cx="10660303" cy="579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1089E42-52F3-7536-6FC5-29CA4ACD8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28" y="936465"/>
            <a:ext cx="10108687" cy="5240498"/>
          </a:xfrm>
        </p:spPr>
      </p:pic>
    </p:spTree>
    <p:extLst>
      <p:ext uri="{BB962C8B-B14F-4D97-AF65-F5344CB8AC3E}">
        <p14:creationId xmlns:p14="http://schemas.microsoft.com/office/powerpoint/2010/main" val="74129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F696DF-610F-4202-2562-C63704CA3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59" y="615758"/>
            <a:ext cx="9602075" cy="5561205"/>
          </a:xfrm>
        </p:spPr>
      </p:pic>
    </p:spTree>
    <p:extLst>
      <p:ext uri="{BB962C8B-B14F-4D97-AF65-F5344CB8AC3E}">
        <p14:creationId xmlns:p14="http://schemas.microsoft.com/office/powerpoint/2010/main" val="2992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8511FD-EFEA-3BC3-1E05-031EE124D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50" y="628586"/>
            <a:ext cx="9427899" cy="5548377"/>
          </a:xfrm>
        </p:spPr>
      </p:pic>
    </p:spTree>
    <p:extLst>
      <p:ext uri="{BB962C8B-B14F-4D97-AF65-F5344CB8AC3E}">
        <p14:creationId xmlns:p14="http://schemas.microsoft.com/office/powerpoint/2010/main" val="290247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E667CCE-2986-30A5-DB31-22578754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42" y="1013434"/>
            <a:ext cx="7514116" cy="5163529"/>
          </a:xfrm>
        </p:spPr>
      </p:pic>
    </p:spTree>
    <p:extLst>
      <p:ext uri="{BB962C8B-B14F-4D97-AF65-F5344CB8AC3E}">
        <p14:creationId xmlns:p14="http://schemas.microsoft.com/office/powerpoint/2010/main" val="403123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3278E26-49B7-CDC4-401A-57626C5C4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9" y="500303"/>
            <a:ext cx="10365252" cy="64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 DEENA</dc:creator>
  <cp:revision>1</cp:revision>
  <dcterms:created xsi:type="dcterms:W3CDTF">2022-09-21T01:33:49Z</dcterms:created>
  <dcterms:modified xsi:type="dcterms:W3CDTF">2022-10-25T15:56:29Z</dcterms:modified>
</cp:coreProperties>
</file>